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4007CF5-F10B-45FA-A55C-2267943B7178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BADC-AAEA-42CF-A3A9-9158D10EF8E7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13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7CF5-F10B-45FA-A55C-2267943B7178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BADC-AAEA-42CF-A3A9-9158D10EF8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505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7CF5-F10B-45FA-A55C-2267943B7178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BADC-AAEA-42CF-A3A9-9158D10EF8E7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14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7CF5-F10B-45FA-A55C-2267943B7178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BADC-AAEA-42CF-A3A9-9158D10EF8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303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7CF5-F10B-45FA-A55C-2267943B7178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BADC-AAEA-42CF-A3A9-9158D10EF8E7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22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7CF5-F10B-45FA-A55C-2267943B7178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BADC-AAEA-42CF-A3A9-9158D10EF8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679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7CF5-F10B-45FA-A55C-2267943B7178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BADC-AAEA-42CF-A3A9-9158D10EF8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392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7CF5-F10B-45FA-A55C-2267943B7178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BADC-AAEA-42CF-A3A9-9158D10EF8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235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7CF5-F10B-45FA-A55C-2267943B7178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BADC-AAEA-42CF-A3A9-9158D10EF8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573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7CF5-F10B-45FA-A55C-2267943B7178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BADC-AAEA-42CF-A3A9-9158D10EF8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1878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7CF5-F10B-45FA-A55C-2267943B7178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BADC-AAEA-42CF-A3A9-9158D10EF8E7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34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4007CF5-F10B-45FA-A55C-2267943B7178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7FEBADC-AAEA-42CF-A3A9-9158D10EF8E7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75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Ten principles of EU policy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Diego Varela</a:t>
            </a:r>
          </a:p>
          <a:p>
            <a:r>
              <a:rPr lang="en-US" dirty="0" err="1" smtClean="0"/>
              <a:t>Universitatea</a:t>
            </a:r>
            <a:r>
              <a:rPr lang="en-US" dirty="0" smtClean="0"/>
              <a:t> </a:t>
            </a:r>
            <a:r>
              <a:rPr lang="en-US" dirty="0" err="1" smtClean="0"/>
              <a:t>Alexandru</a:t>
            </a:r>
            <a:r>
              <a:rPr lang="en-US" dirty="0" smtClean="0"/>
              <a:t> </a:t>
            </a:r>
            <a:r>
              <a:rPr lang="en-US" dirty="0" err="1" smtClean="0"/>
              <a:t>Ioan</a:t>
            </a:r>
            <a:r>
              <a:rPr lang="en-US" dirty="0" smtClean="0"/>
              <a:t> </a:t>
            </a:r>
            <a:r>
              <a:rPr lang="en-US" dirty="0" err="1" smtClean="0"/>
              <a:t>Cuza</a:t>
            </a:r>
            <a:r>
              <a:rPr lang="en-US" dirty="0" smtClean="0"/>
              <a:t> din Iasi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36703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 principles of EU policy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EU policies affect people differently across territories and social groups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People support the EU based on what they gain or lose from its policies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EU is ruled by national leaders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Good policy is not always good politics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customs union favours the EU centre at the expense of the periphery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EU budget is very small and regressive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Leaders of small or undemocratic member states can be bought up with side payments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Large member states are threatened with exclusion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EU has a protectionist bias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EU foreign policy is anecdotal or pork barrel politics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505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Descriptive-Empirical: Who… What… Where… When…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Analytical-Theoretical: Why…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Critical-Normative: Is it fair? What about… How about…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613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open-up approach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Traditional courses use a focus-down approach</a:t>
            </a:r>
          </a:p>
          <a:p>
            <a:pPr marL="630936" lvl="1" indent="-457200">
              <a:buFont typeface="+mj-lt"/>
              <a:buAutoNum type="arabicPeriod"/>
            </a:pPr>
            <a:r>
              <a:rPr lang="en-GB" dirty="0" smtClean="0"/>
              <a:t>They start by analysing EU history, institutions and theories.</a:t>
            </a:r>
          </a:p>
          <a:p>
            <a:pPr marL="630936" lvl="1" indent="-457200">
              <a:buFont typeface="+mj-lt"/>
              <a:buAutoNum type="arabicPeriod"/>
            </a:pPr>
            <a:r>
              <a:rPr lang="en-GB" dirty="0" smtClean="0"/>
              <a:t>They do not discuss concrete EU policies until the second half of the course.</a:t>
            </a:r>
          </a:p>
          <a:p>
            <a:pPr marL="630936" lvl="1" indent="-457200">
              <a:buFont typeface="+mj-lt"/>
              <a:buAutoNum type="arabicPeriod"/>
            </a:pPr>
            <a:r>
              <a:rPr lang="en-GB" dirty="0" smtClean="0"/>
              <a:t>They encourage deductive thinking.</a:t>
            </a:r>
          </a:p>
          <a:p>
            <a:pPr marL="630936" lvl="1" indent="-457200">
              <a:buFont typeface="+mj-lt"/>
              <a:buAutoNum type="arabicPeriod"/>
            </a:pPr>
            <a:r>
              <a:rPr lang="en-GB" dirty="0" smtClean="0"/>
              <a:t>They can discourage students by taking too long to show the practical applicability of the courses.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This course follows an open-up approach</a:t>
            </a:r>
          </a:p>
          <a:p>
            <a:pPr marL="630936" lvl="1" indent="-457200">
              <a:buFont typeface="+mj-lt"/>
              <a:buAutoNum type="arabicPeriod"/>
            </a:pPr>
            <a:r>
              <a:rPr lang="en-GB" dirty="0" smtClean="0"/>
              <a:t>It starts by analysing concrete EU policies.</a:t>
            </a:r>
          </a:p>
          <a:p>
            <a:pPr marL="630936" lvl="1" indent="-457200">
              <a:buFont typeface="+mj-lt"/>
              <a:buAutoNum type="arabicPeriod"/>
            </a:pPr>
            <a:r>
              <a:rPr lang="en-GB" dirty="0" smtClean="0"/>
              <a:t>It discusses preferences and institutions when analysing the causes of EU policies.</a:t>
            </a:r>
          </a:p>
          <a:p>
            <a:pPr marL="630936" lvl="1" indent="-457200">
              <a:buFont typeface="+mj-lt"/>
              <a:buAutoNum type="arabicPeriod"/>
            </a:pPr>
            <a:r>
              <a:rPr lang="en-GB" dirty="0" smtClean="0"/>
              <a:t>It favours inductive thinking.</a:t>
            </a:r>
          </a:p>
          <a:p>
            <a:pPr marL="630936" lvl="1" indent="-457200">
              <a:buFont typeface="+mj-lt"/>
              <a:buAutoNum type="arabicPeriod"/>
            </a:pPr>
            <a:r>
              <a:rPr lang="en-GB" dirty="0" smtClean="0"/>
              <a:t>It encourages students by showing the practical applicability of the course from the start.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270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98</TotalTime>
  <Words>245</Words>
  <Application>Microsoft Office PowerPoint</Application>
  <PresentationFormat>Panorámica</PresentationFormat>
  <Paragraphs>29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</vt:lpstr>
      <vt:lpstr>Ten principles of EU policy</vt:lpstr>
      <vt:lpstr>Ten principles of EU policy</vt:lpstr>
      <vt:lpstr>Course objectives</vt:lpstr>
      <vt:lpstr>An open-up approach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 principles of EU policy</dc:title>
  <dc:creator>Diego</dc:creator>
  <cp:lastModifiedBy>Diego</cp:lastModifiedBy>
  <cp:revision>10</cp:revision>
  <dcterms:created xsi:type="dcterms:W3CDTF">2020-02-19T08:45:17Z</dcterms:created>
  <dcterms:modified xsi:type="dcterms:W3CDTF">2020-02-19T10:23:37Z</dcterms:modified>
</cp:coreProperties>
</file>